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871BFB-C3BD-4552-8E70-F86AD9371A40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5753D21F-8882-4C04-BC5F-885714090134}">
      <dgm:prSet/>
      <dgm:spPr/>
      <dgm:t>
        <a:bodyPr/>
        <a:lstStyle/>
        <a:p>
          <a:pPr rtl="0"/>
          <a:r>
            <a:rPr lang="fr-CA" b="1" i="0" baseline="0" smtClean="0"/>
            <a:t>Long Turf</a:t>
          </a:r>
          <a:endParaRPr lang="fr-CA"/>
        </a:p>
      </dgm:t>
    </dgm:pt>
    <dgm:pt modelId="{846EDBEB-3B27-4161-A8F5-F311D28926E6}" type="parTrans" cxnId="{90814FFF-1CBE-44B7-9872-2CA73F756854}">
      <dgm:prSet/>
      <dgm:spPr/>
      <dgm:t>
        <a:bodyPr/>
        <a:lstStyle/>
        <a:p>
          <a:endParaRPr lang="fr-CA"/>
        </a:p>
      </dgm:t>
    </dgm:pt>
    <dgm:pt modelId="{12FDFF84-19F2-40CE-94E8-09FABA884D5C}" type="sibTrans" cxnId="{90814FFF-1CBE-44B7-9872-2CA73F756854}">
      <dgm:prSet/>
      <dgm:spPr/>
      <dgm:t>
        <a:bodyPr/>
        <a:lstStyle/>
        <a:p>
          <a:endParaRPr lang="fr-CA"/>
        </a:p>
      </dgm:t>
    </dgm:pt>
    <dgm:pt modelId="{7C08F35B-E177-4D6C-BFB6-30642699058C}">
      <dgm:prSet/>
      <dgm:spPr/>
      <dgm:t>
        <a:bodyPr/>
        <a:lstStyle/>
        <a:p>
          <a:pPr rtl="0"/>
          <a:r>
            <a:rPr lang="fr-CA" b="1" i="0" baseline="0" smtClean="0"/>
            <a:t>Live Band</a:t>
          </a:r>
          <a:endParaRPr lang="fr-CA"/>
        </a:p>
      </dgm:t>
    </dgm:pt>
    <dgm:pt modelId="{FFE03E29-031D-4727-B9DF-07375A294680}" type="parTrans" cxnId="{75B42958-ED61-4192-BF7D-F252BE9395B6}">
      <dgm:prSet/>
      <dgm:spPr/>
      <dgm:t>
        <a:bodyPr/>
        <a:lstStyle/>
        <a:p>
          <a:endParaRPr lang="fr-CA"/>
        </a:p>
      </dgm:t>
    </dgm:pt>
    <dgm:pt modelId="{67713CD3-0E7E-47AC-BBF4-820AFCC6F3BE}" type="sibTrans" cxnId="{75B42958-ED61-4192-BF7D-F252BE9395B6}">
      <dgm:prSet/>
      <dgm:spPr/>
      <dgm:t>
        <a:bodyPr/>
        <a:lstStyle/>
        <a:p>
          <a:endParaRPr lang="fr-CA"/>
        </a:p>
      </dgm:t>
    </dgm:pt>
    <dgm:pt modelId="{2CDA2448-9C81-4D83-B3B8-5352C6293191}">
      <dgm:prSet/>
      <dgm:spPr/>
      <dgm:t>
        <a:bodyPr/>
        <a:lstStyle/>
        <a:p>
          <a:pPr rtl="0"/>
          <a:r>
            <a:rPr lang="fr-CA" b="1" i="0" baseline="0" smtClean="0"/>
            <a:t>Jenna</a:t>
          </a:r>
          <a:endParaRPr lang="fr-CA"/>
        </a:p>
      </dgm:t>
    </dgm:pt>
    <dgm:pt modelId="{A52DB5B5-E361-475B-A476-EA8B44F50A0B}" type="parTrans" cxnId="{5F3F07C0-DBBE-4FE6-8926-7C5E024591B7}">
      <dgm:prSet/>
      <dgm:spPr/>
      <dgm:t>
        <a:bodyPr/>
        <a:lstStyle/>
        <a:p>
          <a:endParaRPr lang="fr-CA"/>
        </a:p>
      </dgm:t>
    </dgm:pt>
    <dgm:pt modelId="{E4D29685-D786-4D9A-A795-29FB52EC7728}" type="sibTrans" cxnId="{5F3F07C0-DBBE-4FE6-8926-7C5E024591B7}">
      <dgm:prSet/>
      <dgm:spPr/>
      <dgm:t>
        <a:bodyPr/>
        <a:lstStyle/>
        <a:p>
          <a:endParaRPr lang="fr-CA"/>
        </a:p>
      </dgm:t>
    </dgm:pt>
    <dgm:pt modelId="{5A1A1515-4156-4A97-9377-F0CDCC7143E9}">
      <dgm:prSet/>
      <dgm:spPr/>
      <dgm:t>
        <a:bodyPr/>
        <a:lstStyle/>
        <a:p>
          <a:pPr rtl="0"/>
          <a:r>
            <a:rPr lang="fr-CA" b="1" i="0" baseline="0" smtClean="0"/>
            <a:t>The Hippies</a:t>
          </a:r>
          <a:endParaRPr lang="fr-CA"/>
        </a:p>
      </dgm:t>
    </dgm:pt>
    <dgm:pt modelId="{D6F4E7A7-14F3-4318-BB28-ECB5CDD2DECD}" type="parTrans" cxnId="{E319C57A-9934-4E02-B362-0F74D936A0EF}">
      <dgm:prSet/>
      <dgm:spPr/>
      <dgm:t>
        <a:bodyPr/>
        <a:lstStyle/>
        <a:p>
          <a:endParaRPr lang="fr-CA"/>
        </a:p>
      </dgm:t>
    </dgm:pt>
    <dgm:pt modelId="{B61FE6B2-63E6-4346-A97C-4ADFB62EA6D9}" type="sibTrans" cxnId="{E319C57A-9934-4E02-B362-0F74D936A0EF}">
      <dgm:prSet/>
      <dgm:spPr/>
      <dgm:t>
        <a:bodyPr/>
        <a:lstStyle/>
        <a:p>
          <a:endParaRPr lang="fr-CA"/>
        </a:p>
      </dgm:t>
    </dgm:pt>
    <dgm:pt modelId="{50A68D72-A67E-4F35-B812-B3D358F811C1}">
      <dgm:prSet/>
      <dgm:spPr/>
      <dgm:t>
        <a:bodyPr/>
        <a:lstStyle/>
        <a:p>
          <a:pPr rtl="0"/>
          <a:r>
            <a:rPr lang="fr-CA" b="1" i="0" baseline="0" smtClean="0"/>
            <a:t>Ice</a:t>
          </a:r>
          <a:endParaRPr lang="fr-CA"/>
        </a:p>
      </dgm:t>
    </dgm:pt>
    <dgm:pt modelId="{48865072-75B4-49DC-A1D6-03C536B42D5B}" type="parTrans" cxnId="{61639370-7675-4C9A-819C-251100009BC5}">
      <dgm:prSet/>
      <dgm:spPr/>
      <dgm:t>
        <a:bodyPr/>
        <a:lstStyle/>
        <a:p>
          <a:endParaRPr lang="fr-CA"/>
        </a:p>
      </dgm:t>
    </dgm:pt>
    <dgm:pt modelId="{B29ABE80-6574-4BE7-9503-F848E52E5509}" type="sibTrans" cxnId="{61639370-7675-4C9A-819C-251100009BC5}">
      <dgm:prSet/>
      <dgm:spPr/>
      <dgm:t>
        <a:bodyPr/>
        <a:lstStyle/>
        <a:p>
          <a:endParaRPr lang="fr-CA"/>
        </a:p>
      </dgm:t>
    </dgm:pt>
    <dgm:pt modelId="{60658C9F-1FC9-49FD-8D62-373B14ADC953}">
      <dgm:prSet/>
      <dgm:spPr/>
      <dgm:t>
        <a:bodyPr/>
        <a:lstStyle/>
        <a:p>
          <a:pPr rtl="0"/>
          <a:r>
            <a:rPr lang="fr-CA" b="1" i="0" baseline="0" smtClean="0"/>
            <a:t>Ultimate Pain</a:t>
          </a:r>
          <a:endParaRPr lang="fr-CA"/>
        </a:p>
      </dgm:t>
    </dgm:pt>
    <dgm:pt modelId="{7D9D7409-76F8-44DF-B63C-C52B374BEBA1}" type="parTrans" cxnId="{63475384-14E8-4CA2-A512-0CCA7F6851A2}">
      <dgm:prSet/>
      <dgm:spPr/>
      <dgm:t>
        <a:bodyPr/>
        <a:lstStyle/>
        <a:p>
          <a:endParaRPr lang="fr-CA"/>
        </a:p>
      </dgm:t>
    </dgm:pt>
    <dgm:pt modelId="{CD0E2DE4-15FA-4897-A70C-D4342C346C25}" type="sibTrans" cxnId="{63475384-14E8-4CA2-A512-0CCA7F6851A2}">
      <dgm:prSet/>
      <dgm:spPr/>
      <dgm:t>
        <a:bodyPr/>
        <a:lstStyle/>
        <a:p>
          <a:endParaRPr lang="fr-CA"/>
        </a:p>
      </dgm:t>
    </dgm:pt>
    <dgm:pt modelId="{CECD18F9-F3E7-4754-ADC5-85DD19C967CD}">
      <dgm:prSet/>
      <dgm:spPr/>
      <dgm:t>
        <a:bodyPr/>
        <a:lstStyle/>
        <a:p>
          <a:pPr rtl="0"/>
          <a:r>
            <a:rPr lang="fr-CA" b="1" i="0" baseline="0" smtClean="0"/>
            <a:t>Chris Staff Band</a:t>
          </a:r>
          <a:endParaRPr lang="fr-CA"/>
        </a:p>
      </dgm:t>
    </dgm:pt>
    <dgm:pt modelId="{1D682A20-D28D-4D90-BC5F-53653D057D61}" type="parTrans" cxnId="{3387D7E5-F17B-4A7C-A82F-568A7427B9B7}">
      <dgm:prSet/>
      <dgm:spPr/>
      <dgm:t>
        <a:bodyPr/>
        <a:lstStyle/>
        <a:p>
          <a:endParaRPr lang="fr-CA"/>
        </a:p>
      </dgm:t>
    </dgm:pt>
    <dgm:pt modelId="{E798BE56-5442-479D-9E8D-63226AF983F2}" type="sibTrans" cxnId="{3387D7E5-F17B-4A7C-A82F-568A7427B9B7}">
      <dgm:prSet/>
      <dgm:spPr/>
      <dgm:t>
        <a:bodyPr/>
        <a:lstStyle/>
        <a:p>
          <a:endParaRPr lang="fr-CA"/>
        </a:p>
      </dgm:t>
    </dgm:pt>
    <dgm:pt modelId="{EEDFA3BC-C4E8-486F-9AE9-E098071A1156}" type="pres">
      <dgm:prSet presAssocID="{A1871BFB-C3BD-4552-8E70-F86AD9371A40}" presName="Name0" presStyleCnt="0">
        <dgm:presLayoutVars>
          <dgm:dir/>
          <dgm:animLvl val="lvl"/>
          <dgm:resizeHandles val="exact"/>
        </dgm:presLayoutVars>
      </dgm:prSet>
      <dgm:spPr/>
    </dgm:pt>
    <dgm:pt modelId="{C09D8FD6-D5A6-4923-B926-55F0C521BDBA}" type="pres">
      <dgm:prSet presAssocID="{5753D21F-8882-4C04-BC5F-885714090134}" presName="linNode" presStyleCnt="0"/>
      <dgm:spPr/>
    </dgm:pt>
    <dgm:pt modelId="{25DB8FDB-CD1D-4B41-A7D6-E12328DAA8A9}" type="pres">
      <dgm:prSet presAssocID="{5753D21F-8882-4C04-BC5F-885714090134}" presName="parentText" presStyleLbl="node1" presStyleIdx="0" presStyleCnt="7">
        <dgm:presLayoutVars>
          <dgm:chMax val="1"/>
          <dgm:bulletEnabled val="1"/>
        </dgm:presLayoutVars>
      </dgm:prSet>
      <dgm:spPr/>
    </dgm:pt>
    <dgm:pt modelId="{BC9D2CC8-875F-442E-AB2D-06D7D3484797}" type="pres">
      <dgm:prSet presAssocID="{12FDFF84-19F2-40CE-94E8-09FABA884D5C}" presName="sp" presStyleCnt="0"/>
      <dgm:spPr/>
    </dgm:pt>
    <dgm:pt modelId="{970BFE25-E771-4143-8C42-C054B3805069}" type="pres">
      <dgm:prSet presAssocID="{7C08F35B-E177-4D6C-BFB6-30642699058C}" presName="linNode" presStyleCnt="0"/>
      <dgm:spPr/>
    </dgm:pt>
    <dgm:pt modelId="{4412C82E-1EA3-409A-9B51-5CF62A81EEDC}" type="pres">
      <dgm:prSet presAssocID="{7C08F35B-E177-4D6C-BFB6-30642699058C}" presName="parentText" presStyleLbl="node1" presStyleIdx="1" presStyleCnt="7">
        <dgm:presLayoutVars>
          <dgm:chMax val="1"/>
          <dgm:bulletEnabled val="1"/>
        </dgm:presLayoutVars>
      </dgm:prSet>
      <dgm:spPr/>
    </dgm:pt>
    <dgm:pt modelId="{D30B93F1-CFF0-44F6-BED9-1CBBA5E4CD0C}" type="pres">
      <dgm:prSet presAssocID="{67713CD3-0E7E-47AC-BBF4-820AFCC6F3BE}" presName="sp" presStyleCnt="0"/>
      <dgm:spPr/>
    </dgm:pt>
    <dgm:pt modelId="{2B9F9CEA-E33D-469A-8E82-A40DC8862E2B}" type="pres">
      <dgm:prSet presAssocID="{2CDA2448-9C81-4D83-B3B8-5352C6293191}" presName="linNode" presStyleCnt="0"/>
      <dgm:spPr/>
    </dgm:pt>
    <dgm:pt modelId="{8AA4EAF9-6EFD-4C7C-89CA-A33993EF7B5C}" type="pres">
      <dgm:prSet presAssocID="{2CDA2448-9C81-4D83-B3B8-5352C6293191}" presName="parentText" presStyleLbl="node1" presStyleIdx="2" presStyleCnt="7">
        <dgm:presLayoutVars>
          <dgm:chMax val="1"/>
          <dgm:bulletEnabled val="1"/>
        </dgm:presLayoutVars>
      </dgm:prSet>
      <dgm:spPr/>
    </dgm:pt>
    <dgm:pt modelId="{9A64C07E-5E4E-408F-B7FD-BF00AF5BA097}" type="pres">
      <dgm:prSet presAssocID="{E4D29685-D786-4D9A-A795-29FB52EC7728}" presName="sp" presStyleCnt="0"/>
      <dgm:spPr/>
    </dgm:pt>
    <dgm:pt modelId="{CFED0F04-82C7-4D3B-ABE3-BFED08F0847F}" type="pres">
      <dgm:prSet presAssocID="{5A1A1515-4156-4A97-9377-F0CDCC7143E9}" presName="linNode" presStyleCnt="0"/>
      <dgm:spPr/>
    </dgm:pt>
    <dgm:pt modelId="{82C775C2-9EE9-4BA5-B28F-FB9EF1FA933F}" type="pres">
      <dgm:prSet presAssocID="{5A1A1515-4156-4A97-9377-F0CDCC7143E9}" presName="parentText" presStyleLbl="node1" presStyleIdx="3" presStyleCnt="7">
        <dgm:presLayoutVars>
          <dgm:chMax val="1"/>
          <dgm:bulletEnabled val="1"/>
        </dgm:presLayoutVars>
      </dgm:prSet>
      <dgm:spPr/>
    </dgm:pt>
    <dgm:pt modelId="{270BF114-02B5-4E25-9885-A889F05FBB72}" type="pres">
      <dgm:prSet presAssocID="{B61FE6B2-63E6-4346-A97C-4ADFB62EA6D9}" presName="sp" presStyleCnt="0"/>
      <dgm:spPr/>
    </dgm:pt>
    <dgm:pt modelId="{A6C659BB-4ED7-47A3-8D37-26ED10AF54D8}" type="pres">
      <dgm:prSet presAssocID="{50A68D72-A67E-4F35-B812-B3D358F811C1}" presName="linNode" presStyleCnt="0"/>
      <dgm:spPr/>
    </dgm:pt>
    <dgm:pt modelId="{396615F4-8413-45E5-8A64-AE8C85DEA938}" type="pres">
      <dgm:prSet presAssocID="{50A68D72-A67E-4F35-B812-B3D358F811C1}" presName="parentText" presStyleLbl="node1" presStyleIdx="4" presStyleCnt="7">
        <dgm:presLayoutVars>
          <dgm:chMax val="1"/>
          <dgm:bulletEnabled val="1"/>
        </dgm:presLayoutVars>
      </dgm:prSet>
      <dgm:spPr/>
    </dgm:pt>
    <dgm:pt modelId="{30BD9E8E-9791-4B34-8308-672EC070B698}" type="pres">
      <dgm:prSet presAssocID="{B29ABE80-6574-4BE7-9503-F848E52E5509}" presName="sp" presStyleCnt="0"/>
      <dgm:spPr/>
    </dgm:pt>
    <dgm:pt modelId="{B0F50C5F-DD3B-4611-8514-F231B257F1D0}" type="pres">
      <dgm:prSet presAssocID="{60658C9F-1FC9-49FD-8D62-373B14ADC953}" presName="linNode" presStyleCnt="0"/>
      <dgm:spPr/>
    </dgm:pt>
    <dgm:pt modelId="{48532B2B-73F0-4F1D-9E62-6591826C8816}" type="pres">
      <dgm:prSet presAssocID="{60658C9F-1FC9-49FD-8D62-373B14ADC953}" presName="parentText" presStyleLbl="node1" presStyleIdx="5" presStyleCnt="7">
        <dgm:presLayoutVars>
          <dgm:chMax val="1"/>
          <dgm:bulletEnabled val="1"/>
        </dgm:presLayoutVars>
      </dgm:prSet>
      <dgm:spPr/>
    </dgm:pt>
    <dgm:pt modelId="{4AAFCFA6-A649-4684-A686-2916F8B0AD1B}" type="pres">
      <dgm:prSet presAssocID="{CD0E2DE4-15FA-4897-A70C-D4342C346C25}" presName="sp" presStyleCnt="0"/>
      <dgm:spPr/>
    </dgm:pt>
    <dgm:pt modelId="{E01E6140-2B48-46F6-B1F2-6725405F97C2}" type="pres">
      <dgm:prSet presAssocID="{CECD18F9-F3E7-4754-ADC5-85DD19C967CD}" presName="linNode" presStyleCnt="0"/>
      <dgm:spPr/>
    </dgm:pt>
    <dgm:pt modelId="{21FBAD26-478B-41A4-903A-C080F854557C}" type="pres">
      <dgm:prSet presAssocID="{CECD18F9-F3E7-4754-ADC5-85DD19C967CD}" presName="parentText" presStyleLbl="node1" presStyleIdx="6" presStyleCnt="7">
        <dgm:presLayoutVars>
          <dgm:chMax val="1"/>
          <dgm:bulletEnabled val="1"/>
        </dgm:presLayoutVars>
      </dgm:prSet>
      <dgm:spPr/>
    </dgm:pt>
  </dgm:ptLst>
  <dgm:cxnLst>
    <dgm:cxn modelId="{5F3F07C0-DBBE-4FE6-8926-7C5E024591B7}" srcId="{A1871BFB-C3BD-4552-8E70-F86AD9371A40}" destId="{2CDA2448-9C81-4D83-B3B8-5352C6293191}" srcOrd="2" destOrd="0" parTransId="{A52DB5B5-E361-475B-A476-EA8B44F50A0B}" sibTransId="{E4D29685-D786-4D9A-A795-29FB52EC7728}"/>
    <dgm:cxn modelId="{A7C26F81-9BDD-4EB4-B8C6-6A7D52E07D0B}" type="presOf" srcId="{2CDA2448-9C81-4D83-B3B8-5352C6293191}" destId="{8AA4EAF9-6EFD-4C7C-89CA-A33993EF7B5C}" srcOrd="0" destOrd="0" presId="urn:microsoft.com/office/officeart/2005/8/layout/vList5"/>
    <dgm:cxn modelId="{63475384-14E8-4CA2-A512-0CCA7F6851A2}" srcId="{A1871BFB-C3BD-4552-8E70-F86AD9371A40}" destId="{60658C9F-1FC9-49FD-8D62-373B14ADC953}" srcOrd="5" destOrd="0" parTransId="{7D9D7409-76F8-44DF-B63C-C52B374BEBA1}" sibTransId="{CD0E2DE4-15FA-4897-A70C-D4342C346C25}"/>
    <dgm:cxn modelId="{61639370-7675-4C9A-819C-251100009BC5}" srcId="{A1871BFB-C3BD-4552-8E70-F86AD9371A40}" destId="{50A68D72-A67E-4F35-B812-B3D358F811C1}" srcOrd="4" destOrd="0" parTransId="{48865072-75B4-49DC-A1D6-03C536B42D5B}" sibTransId="{B29ABE80-6574-4BE7-9503-F848E52E5509}"/>
    <dgm:cxn modelId="{787F8514-CD8C-4B35-8C50-A6F4A069D1B2}" type="presOf" srcId="{CECD18F9-F3E7-4754-ADC5-85DD19C967CD}" destId="{21FBAD26-478B-41A4-903A-C080F854557C}" srcOrd="0" destOrd="0" presId="urn:microsoft.com/office/officeart/2005/8/layout/vList5"/>
    <dgm:cxn modelId="{6B0CD920-D44F-4E5C-9760-2A987C46C7AB}" type="presOf" srcId="{5753D21F-8882-4C04-BC5F-885714090134}" destId="{25DB8FDB-CD1D-4B41-A7D6-E12328DAA8A9}" srcOrd="0" destOrd="0" presId="urn:microsoft.com/office/officeart/2005/8/layout/vList5"/>
    <dgm:cxn modelId="{2B12184A-4549-4651-AE48-B2444729B8A8}" type="presOf" srcId="{A1871BFB-C3BD-4552-8E70-F86AD9371A40}" destId="{EEDFA3BC-C4E8-486F-9AE9-E098071A1156}" srcOrd="0" destOrd="0" presId="urn:microsoft.com/office/officeart/2005/8/layout/vList5"/>
    <dgm:cxn modelId="{4CCE0E49-E7EF-4DE1-8FEC-1A7D84ECA8F6}" type="presOf" srcId="{50A68D72-A67E-4F35-B812-B3D358F811C1}" destId="{396615F4-8413-45E5-8A64-AE8C85DEA938}" srcOrd="0" destOrd="0" presId="urn:microsoft.com/office/officeart/2005/8/layout/vList5"/>
    <dgm:cxn modelId="{75B42958-ED61-4192-BF7D-F252BE9395B6}" srcId="{A1871BFB-C3BD-4552-8E70-F86AD9371A40}" destId="{7C08F35B-E177-4D6C-BFB6-30642699058C}" srcOrd="1" destOrd="0" parTransId="{FFE03E29-031D-4727-B9DF-07375A294680}" sibTransId="{67713CD3-0E7E-47AC-BBF4-820AFCC6F3BE}"/>
    <dgm:cxn modelId="{3387D7E5-F17B-4A7C-A82F-568A7427B9B7}" srcId="{A1871BFB-C3BD-4552-8E70-F86AD9371A40}" destId="{CECD18F9-F3E7-4754-ADC5-85DD19C967CD}" srcOrd="6" destOrd="0" parTransId="{1D682A20-D28D-4D90-BC5F-53653D057D61}" sibTransId="{E798BE56-5442-479D-9E8D-63226AF983F2}"/>
    <dgm:cxn modelId="{E319C57A-9934-4E02-B362-0F74D936A0EF}" srcId="{A1871BFB-C3BD-4552-8E70-F86AD9371A40}" destId="{5A1A1515-4156-4A97-9377-F0CDCC7143E9}" srcOrd="3" destOrd="0" parTransId="{D6F4E7A7-14F3-4318-BB28-ECB5CDD2DECD}" sibTransId="{B61FE6B2-63E6-4346-A97C-4ADFB62EA6D9}"/>
    <dgm:cxn modelId="{03F12B69-1458-4D45-9210-02A28B643318}" type="presOf" srcId="{60658C9F-1FC9-49FD-8D62-373B14ADC953}" destId="{48532B2B-73F0-4F1D-9E62-6591826C8816}" srcOrd="0" destOrd="0" presId="urn:microsoft.com/office/officeart/2005/8/layout/vList5"/>
    <dgm:cxn modelId="{86B94141-4DE2-4B9F-83D0-26F4DD5BFD43}" type="presOf" srcId="{5A1A1515-4156-4A97-9377-F0CDCC7143E9}" destId="{82C775C2-9EE9-4BA5-B28F-FB9EF1FA933F}" srcOrd="0" destOrd="0" presId="urn:microsoft.com/office/officeart/2005/8/layout/vList5"/>
    <dgm:cxn modelId="{90814FFF-1CBE-44B7-9872-2CA73F756854}" srcId="{A1871BFB-C3BD-4552-8E70-F86AD9371A40}" destId="{5753D21F-8882-4C04-BC5F-885714090134}" srcOrd="0" destOrd="0" parTransId="{846EDBEB-3B27-4161-A8F5-F311D28926E6}" sibTransId="{12FDFF84-19F2-40CE-94E8-09FABA884D5C}"/>
    <dgm:cxn modelId="{1DC392BC-CEA5-4605-B53B-2CFDF69BEDB8}" type="presOf" srcId="{7C08F35B-E177-4D6C-BFB6-30642699058C}" destId="{4412C82E-1EA3-409A-9B51-5CF62A81EEDC}" srcOrd="0" destOrd="0" presId="urn:microsoft.com/office/officeart/2005/8/layout/vList5"/>
    <dgm:cxn modelId="{BA6F3946-CDB4-4784-A20B-A1C0B8749F4E}" type="presParOf" srcId="{EEDFA3BC-C4E8-486F-9AE9-E098071A1156}" destId="{C09D8FD6-D5A6-4923-B926-55F0C521BDBA}" srcOrd="0" destOrd="0" presId="urn:microsoft.com/office/officeart/2005/8/layout/vList5"/>
    <dgm:cxn modelId="{472D28AB-F748-4144-B576-4420F51EA940}" type="presParOf" srcId="{C09D8FD6-D5A6-4923-B926-55F0C521BDBA}" destId="{25DB8FDB-CD1D-4B41-A7D6-E12328DAA8A9}" srcOrd="0" destOrd="0" presId="urn:microsoft.com/office/officeart/2005/8/layout/vList5"/>
    <dgm:cxn modelId="{79D31D63-630F-427F-A1E6-AC5662F4AD56}" type="presParOf" srcId="{EEDFA3BC-C4E8-486F-9AE9-E098071A1156}" destId="{BC9D2CC8-875F-442E-AB2D-06D7D3484797}" srcOrd="1" destOrd="0" presId="urn:microsoft.com/office/officeart/2005/8/layout/vList5"/>
    <dgm:cxn modelId="{B1ABE9AB-5014-4B75-A8FD-FFF515809EC9}" type="presParOf" srcId="{EEDFA3BC-C4E8-486F-9AE9-E098071A1156}" destId="{970BFE25-E771-4143-8C42-C054B3805069}" srcOrd="2" destOrd="0" presId="urn:microsoft.com/office/officeart/2005/8/layout/vList5"/>
    <dgm:cxn modelId="{923F23B8-B0DD-4E52-B256-4374FC5D6F17}" type="presParOf" srcId="{970BFE25-E771-4143-8C42-C054B3805069}" destId="{4412C82E-1EA3-409A-9B51-5CF62A81EEDC}" srcOrd="0" destOrd="0" presId="urn:microsoft.com/office/officeart/2005/8/layout/vList5"/>
    <dgm:cxn modelId="{4E812BDA-511E-4306-A2B9-075D7A16252E}" type="presParOf" srcId="{EEDFA3BC-C4E8-486F-9AE9-E098071A1156}" destId="{D30B93F1-CFF0-44F6-BED9-1CBBA5E4CD0C}" srcOrd="3" destOrd="0" presId="urn:microsoft.com/office/officeart/2005/8/layout/vList5"/>
    <dgm:cxn modelId="{3987AD5D-4D25-4860-9CDA-FB69F8A7AD39}" type="presParOf" srcId="{EEDFA3BC-C4E8-486F-9AE9-E098071A1156}" destId="{2B9F9CEA-E33D-469A-8E82-A40DC8862E2B}" srcOrd="4" destOrd="0" presId="urn:microsoft.com/office/officeart/2005/8/layout/vList5"/>
    <dgm:cxn modelId="{746DCC90-5835-4CC6-B31A-A8C76E7BB570}" type="presParOf" srcId="{2B9F9CEA-E33D-469A-8E82-A40DC8862E2B}" destId="{8AA4EAF9-6EFD-4C7C-89CA-A33993EF7B5C}" srcOrd="0" destOrd="0" presId="urn:microsoft.com/office/officeart/2005/8/layout/vList5"/>
    <dgm:cxn modelId="{DA810749-4676-4293-8F54-65D06BBF178E}" type="presParOf" srcId="{EEDFA3BC-C4E8-486F-9AE9-E098071A1156}" destId="{9A64C07E-5E4E-408F-B7FD-BF00AF5BA097}" srcOrd="5" destOrd="0" presId="urn:microsoft.com/office/officeart/2005/8/layout/vList5"/>
    <dgm:cxn modelId="{C53C40E6-FA7F-4F76-95D9-C28DF8C30CE7}" type="presParOf" srcId="{EEDFA3BC-C4E8-486F-9AE9-E098071A1156}" destId="{CFED0F04-82C7-4D3B-ABE3-BFED08F0847F}" srcOrd="6" destOrd="0" presId="urn:microsoft.com/office/officeart/2005/8/layout/vList5"/>
    <dgm:cxn modelId="{E957D378-05EB-4BE3-891F-42CE6F3D8F16}" type="presParOf" srcId="{CFED0F04-82C7-4D3B-ABE3-BFED08F0847F}" destId="{82C775C2-9EE9-4BA5-B28F-FB9EF1FA933F}" srcOrd="0" destOrd="0" presId="urn:microsoft.com/office/officeart/2005/8/layout/vList5"/>
    <dgm:cxn modelId="{CA5B3D27-C1C4-4E13-926B-70A1817284B6}" type="presParOf" srcId="{EEDFA3BC-C4E8-486F-9AE9-E098071A1156}" destId="{270BF114-02B5-4E25-9885-A889F05FBB72}" srcOrd="7" destOrd="0" presId="urn:microsoft.com/office/officeart/2005/8/layout/vList5"/>
    <dgm:cxn modelId="{7D64CFBB-EF5E-44C0-84E3-EFD7315FEEC6}" type="presParOf" srcId="{EEDFA3BC-C4E8-486F-9AE9-E098071A1156}" destId="{A6C659BB-4ED7-47A3-8D37-26ED10AF54D8}" srcOrd="8" destOrd="0" presId="urn:microsoft.com/office/officeart/2005/8/layout/vList5"/>
    <dgm:cxn modelId="{EA740415-DC27-4EAC-A405-94E9DC461069}" type="presParOf" srcId="{A6C659BB-4ED7-47A3-8D37-26ED10AF54D8}" destId="{396615F4-8413-45E5-8A64-AE8C85DEA938}" srcOrd="0" destOrd="0" presId="urn:microsoft.com/office/officeart/2005/8/layout/vList5"/>
    <dgm:cxn modelId="{1E0FBB1A-56D2-47B1-BDCE-45BF8DC1D574}" type="presParOf" srcId="{EEDFA3BC-C4E8-486F-9AE9-E098071A1156}" destId="{30BD9E8E-9791-4B34-8308-672EC070B698}" srcOrd="9" destOrd="0" presId="urn:microsoft.com/office/officeart/2005/8/layout/vList5"/>
    <dgm:cxn modelId="{70460B3C-06D2-4BE4-8C1F-536903DD5801}" type="presParOf" srcId="{EEDFA3BC-C4E8-486F-9AE9-E098071A1156}" destId="{B0F50C5F-DD3B-4611-8514-F231B257F1D0}" srcOrd="10" destOrd="0" presId="urn:microsoft.com/office/officeart/2005/8/layout/vList5"/>
    <dgm:cxn modelId="{571C065C-62B5-426D-9478-9092F7435D74}" type="presParOf" srcId="{B0F50C5F-DD3B-4611-8514-F231B257F1D0}" destId="{48532B2B-73F0-4F1D-9E62-6591826C8816}" srcOrd="0" destOrd="0" presId="urn:microsoft.com/office/officeart/2005/8/layout/vList5"/>
    <dgm:cxn modelId="{4278890B-4822-4EBA-9F71-495F543F29DD}" type="presParOf" srcId="{EEDFA3BC-C4E8-486F-9AE9-E098071A1156}" destId="{4AAFCFA6-A649-4684-A686-2916F8B0AD1B}" srcOrd="11" destOrd="0" presId="urn:microsoft.com/office/officeart/2005/8/layout/vList5"/>
    <dgm:cxn modelId="{6029743B-6821-4584-BDEE-DF208AE9500F}" type="presParOf" srcId="{EEDFA3BC-C4E8-486F-9AE9-E098071A1156}" destId="{E01E6140-2B48-46F6-B1F2-6725405F97C2}" srcOrd="12" destOrd="0" presId="urn:microsoft.com/office/officeart/2005/8/layout/vList5"/>
    <dgm:cxn modelId="{6429E589-8621-471A-AD59-289F69AB1BAF}" type="presParOf" srcId="{E01E6140-2B48-46F6-B1F2-6725405F97C2}" destId="{21FBAD26-478B-41A4-903A-C080F854557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B8FDB-CD1D-4B41-A7D6-E12328DAA8A9}">
      <dsp:nvSpPr>
        <dsp:cNvPr id="0" name=""/>
        <dsp:cNvSpPr/>
      </dsp:nvSpPr>
      <dsp:spPr>
        <a:xfrm>
          <a:off x="2457907" y="371"/>
          <a:ext cx="2765145" cy="5948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b="1" i="0" kern="1200" baseline="0" smtClean="0"/>
            <a:t>Long Turf</a:t>
          </a:r>
          <a:endParaRPr lang="fr-CA" sz="2800" kern="1200"/>
        </a:p>
      </dsp:txBody>
      <dsp:txXfrm>
        <a:off x="2486947" y="29411"/>
        <a:ext cx="2707065" cy="536804"/>
      </dsp:txXfrm>
    </dsp:sp>
    <dsp:sp modelId="{4412C82E-1EA3-409A-9B51-5CF62A81EEDC}">
      <dsp:nvSpPr>
        <dsp:cNvPr id="0" name=""/>
        <dsp:cNvSpPr/>
      </dsp:nvSpPr>
      <dsp:spPr>
        <a:xfrm>
          <a:off x="2457907" y="624999"/>
          <a:ext cx="2765145" cy="5948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b="1" i="0" kern="1200" baseline="0" smtClean="0"/>
            <a:t>Live Band</a:t>
          </a:r>
          <a:endParaRPr lang="fr-CA" sz="2800" kern="1200"/>
        </a:p>
      </dsp:txBody>
      <dsp:txXfrm>
        <a:off x="2486947" y="654039"/>
        <a:ext cx="2707065" cy="536804"/>
      </dsp:txXfrm>
    </dsp:sp>
    <dsp:sp modelId="{8AA4EAF9-6EFD-4C7C-89CA-A33993EF7B5C}">
      <dsp:nvSpPr>
        <dsp:cNvPr id="0" name=""/>
        <dsp:cNvSpPr/>
      </dsp:nvSpPr>
      <dsp:spPr>
        <a:xfrm>
          <a:off x="2457907" y="1249628"/>
          <a:ext cx="2765145" cy="5948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b="1" i="0" kern="1200" baseline="0" smtClean="0"/>
            <a:t>Jenna</a:t>
          </a:r>
          <a:endParaRPr lang="fr-CA" sz="2800" kern="1200"/>
        </a:p>
      </dsp:txBody>
      <dsp:txXfrm>
        <a:off x="2486947" y="1278668"/>
        <a:ext cx="2707065" cy="536804"/>
      </dsp:txXfrm>
    </dsp:sp>
    <dsp:sp modelId="{82C775C2-9EE9-4BA5-B28F-FB9EF1FA933F}">
      <dsp:nvSpPr>
        <dsp:cNvPr id="0" name=""/>
        <dsp:cNvSpPr/>
      </dsp:nvSpPr>
      <dsp:spPr>
        <a:xfrm>
          <a:off x="2457907" y="1874257"/>
          <a:ext cx="2765145" cy="5948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b="1" i="0" kern="1200" baseline="0" smtClean="0"/>
            <a:t>The Hippies</a:t>
          </a:r>
          <a:endParaRPr lang="fr-CA" sz="2800" kern="1200"/>
        </a:p>
      </dsp:txBody>
      <dsp:txXfrm>
        <a:off x="2486947" y="1903297"/>
        <a:ext cx="2707065" cy="536804"/>
      </dsp:txXfrm>
    </dsp:sp>
    <dsp:sp modelId="{396615F4-8413-45E5-8A64-AE8C85DEA938}">
      <dsp:nvSpPr>
        <dsp:cNvPr id="0" name=""/>
        <dsp:cNvSpPr/>
      </dsp:nvSpPr>
      <dsp:spPr>
        <a:xfrm>
          <a:off x="2457907" y="2498886"/>
          <a:ext cx="2765145" cy="5948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b="1" i="0" kern="1200" baseline="0" smtClean="0"/>
            <a:t>Ice</a:t>
          </a:r>
          <a:endParaRPr lang="fr-CA" sz="2800" kern="1200"/>
        </a:p>
      </dsp:txBody>
      <dsp:txXfrm>
        <a:off x="2486947" y="2527926"/>
        <a:ext cx="2707065" cy="536804"/>
      </dsp:txXfrm>
    </dsp:sp>
    <dsp:sp modelId="{48532B2B-73F0-4F1D-9E62-6591826C8816}">
      <dsp:nvSpPr>
        <dsp:cNvPr id="0" name=""/>
        <dsp:cNvSpPr/>
      </dsp:nvSpPr>
      <dsp:spPr>
        <a:xfrm>
          <a:off x="2457907" y="3123515"/>
          <a:ext cx="2765145" cy="5948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b="1" i="0" kern="1200" baseline="0" smtClean="0"/>
            <a:t>Ultimate Pain</a:t>
          </a:r>
          <a:endParaRPr lang="fr-CA" sz="2800" kern="1200"/>
        </a:p>
      </dsp:txBody>
      <dsp:txXfrm>
        <a:off x="2486947" y="3152555"/>
        <a:ext cx="2707065" cy="536804"/>
      </dsp:txXfrm>
    </dsp:sp>
    <dsp:sp modelId="{21FBAD26-478B-41A4-903A-C080F854557C}">
      <dsp:nvSpPr>
        <dsp:cNvPr id="0" name=""/>
        <dsp:cNvSpPr/>
      </dsp:nvSpPr>
      <dsp:spPr>
        <a:xfrm>
          <a:off x="2457907" y="3748144"/>
          <a:ext cx="2765145" cy="5948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b="1" i="0" kern="1200" baseline="0" smtClean="0"/>
            <a:t>Chris Staff Band</a:t>
          </a:r>
          <a:endParaRPr lang="fr-CA" sz="2800" kern="1200"/>
        </a:p>
      </dsp:txBody>
      <dsp:txXfrm>
        <a:off x="2486947" y="3777184"/>
        <a:ext cx="2707065" cy="5368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1DF1C-5050-4755-95AF-5A4A74F92D49}" type="datetimeFigureOut">
              <a:rPr lang="fr-CA" smtClean="0"/>
              <a:t>2011-03-31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DCF21A-633C-4C12-8DF9-E49A455A54C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37797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:\Documents and Settings\Owner\Local Settings\Temporary Internet Files\Content.IE5\YN2ZQPI7\MPj04072460000[1]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9979" y="619724"/>
            <a:ext cx="8544042" cy="5693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725F-7C8D-4C1A-B02C-4CE389F4122E}" type="datetime1">
              <a:rPr lang="fr-CA" smtClean="0"/>
              <a:t>2011-03-31</a:t>
            </a:fld>
            <a:endParaRPr lang="fr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2A3C-E480-439D-B724-F8384B3FABB7}" type="datetime1">
              <a:rPr lang="fr-CA" smtClean="0"/>
              <a:t>2011-03-31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C6CC1-7D03-4E14-BC0E-43CCC90CA155}" type="datetime1">
              <a:rPr lang="fr-CA" smtClean="0"/>
              <a:t>2011-03-31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8DDC88-41DA-47D7-AAA2-CB9FD392A47B}" type="datetime1">
              <a:rPr lang="fr-CA" smtClean="0"/>
              <a:t>2011-03-31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5F2589-51F2-4F1F-9292-481B49B0C717}" type="datetime1">
              <a:rPr lang="fr-CA" smtClean="0"/>
              <a:t>2011-03-31</a:t>
            </a:fld>
            <a:endParaRPr lang="fr-CA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C4FB-2AA9-4B11-B3D2-5BC43A8EA9C7}" type="datetime1">
              <a:rPr lang="fr-CA" smtClean="0"/>
              <a:t>2011-03-31</a:t>
            </a:fld>
            <a:endParaRPr lang="fr-CA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AEC74CA-9BB7-437E-B511-2684B4094DC4}" type="datetime1">
              <a:rPr lang="fr-CA" smtClean="0"/>
              <a:t>2011-03-31</a:t>
            </a:fld>
            <a:endParaRPr lang="fr-CA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BE521DF-40BC-4793-9EEB-8AFD7288DA4C}" type="datetime1">
              <a:rPr lang="fr-CA" smtClean="0"/>
              <a:t>2011-03-31</a:t>
            </a:fld>
            <a:endParaRPr lang="fr-CA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CF0E6-DF4B-4483-87EB-0804312B183F}" type="datetime1">
              <a:rPr lang="fr-CA" smtClean="0"/>
              <a:t>2011-03-31</a:t>
            </a:fld>
            <a:endParaRPr lang="fr-C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F9F0-5D1B-4C18-B165-BDDEE41085FB}" type="datetime1">
              <a:rPr lang="fr-CA" smtClean="0"/>
              <a:t>2011-03-31</a:t>
            </a:fld>
            <a:endParaRPr lang="fr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647F68E-C3DF-4011-A574-C242CCD1E67F}" type="datetime1">
              <a:rPr lang="fr-CA" smtClean="0"/>
              <a:t>2011-03-31</a:t>
            </a:fld>
            <a:endParaRPr lang="fr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3F0509E-583C-4574-B995-1B495CC287B2}" type="datetime1">
              <a:rPr lang="fr-CA" smtClean="0"/>
              <a:t>2011-03-31</a:t>
            </a:fld>
            <a:endParaRPr lang="fr-CA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6BD4795C-90BD-41AE-9E86-B7EED8895EA2}" type="datetime1">
              <a:rPr lang="fr-CA" smtClean="0"/>
              <a:t>2011-03-31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med">
    <p:blinds/>
  </p:transition>
  <p:hf hdr="0" dt="0"/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285750" indent="-28575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SzPct val="90000"/>
        <a:buFont typeface="Webdings" pitchFamily="18" charset="2"/>
        <a:buChar char=""/>
        <a:defRPr sz="1800" b="1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360363" indent="-1857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444500" indent="-17621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20280" y="4005064"/>
            <a:ext cx="4572000" cy="1368798"/>
          </a:xfrm>
        </p:spPr>
        <p:txBody>
          <a:bodyPr/>
          <a:lstStyle/>
          <a:p>
            <a:r>
              <a:rPr lang="fr-CA" sz="4000" b="1" dirty="0" smtClean="0">
                <a:solidFill>
                  <a:schemeClr val="bg1"/>
                </a:solidFill>
              </a:rPr>
              <a:t>La vague du siècle</a:t>
            </a:r>
            <a:endParaRPr lang="fr-CA" sz="4000" b="1" dirty="0">
              <a:solidFill>
                <a:schemeClr val="bg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sz="72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Disques</a:t>
            </a:r>
            <a:r>
              <a:rPr lang="fr-CA" sz="66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GateWAY</a:t>
            </a:r>
            <a:endParaRPr lang="fr-CA" sz="660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143396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Les débuts de </a:t>
            </a:r>
            <a:r>
              <a:rPr lang="fr-CA" noProof="1" smtClean="0"/>
              <a:t>gateWAY</a:t>
            </a:r>
            <a:endParaRPr lang="fr-CA" noProof="1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Fondé en en 2005</a:t>
            </a:r>
          </a:p>
          <a:p>
            <a:pPr lvl="1"/>
            <a:r>
              <a:rPr lang="fr-CA" dirty="0" smtClean="0"/>
              <a:t>Sean « Z » Hayes</a:t>
            </a:r>
          </a:p>
          <a:p>
            <a:pPr lvl="1"/>
            <a:r>
              <a:rPr lang="fr-CA" dirty="0" smtClean="0"/>
              <a:t>Mathieu « </a:t>
            </a:r>
            <a:r>
              <a:rPr lang="fr-CA" dirty="0" err="1" smtClean="0"/>
              <a:t>Bondo</a:t>
            </a:r>
            <a:r>
              <a:rPr lang="fr-CA" dirty="0" smtClean="0"/>
              <a:t> » Alexandre</a:t>
            </a:r>
          </a:p>
          <a:p>
            <a:r>
              <a:rPr lang="fr-CA" dirty="0" smtClean="0"/>
              <a:t>Installé au cœur du « Village »</a:t>
            </a:r>
          </a:p>
          <a:p>
            <a:r>
              <a:rPr lang="fr-CA" dirty="0" smtClean="0"/>
              <a:t>2 artistes originaux sous contrat</a:t>
            </a:r>
          </a:p>
          <a:p>
            <a:r>
              <a:rPr lang="fr-CA" dirty="0" smtClean="0"/>
              <a:t>4 investisseurs d’origine</a:t>
            </a:r>
            <a:endParaRPr lang="fr-CA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1590834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Aujourd’hui</a:t>
            </a:r>
            <a:endParaRPr lang="fr-CA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Valeur nette supérieure à 170 millions de dollars</a:t>
            </a:r>
          </a:p>
          <a:p>
            <a:r>
              <a:rPr lang="fr-CA" dirty="0" smtClean="0"/>
              <a:t>Chiffre d’affaires de plus de 50 millions de dollars</a:t>
            </a:r>
          </a:p>
          <a:p>
            <a:r>
              <a:rPr lang="fr-CA" dirty="0" smtClean="0"/>
              <a:t>Rentabilité proche de 7 %</a:t>
            </a:r>
          </a:p>
          <a:p>
            <a:r>
              <a:rPr lang="fr-CA" dirty="0" smtClean="0"/>
              <a:t>Croissance potentielle :  le double en 2 ans</a:t>
            </a:r>
          </a:p>
          <a:p>
            <a:pPr lvl="1"/>
            <a:r>
              <a:rPr lang="fr-CA" dirty="0" smtClean="0"/>
              <a:t>Part du marché : + 11 % en 5 ans</a:t>
            </a:r>
          </a:p>
          <a:p>
            <a:r>
              <a:rPr lang="fr-CA" dirty="0" smtClean="0"/>
              <a:t>Dette inférieure à 30 %</a:t>
            </a:r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4624087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Nos groupes</a:t>
            </a:r>
            <a:endParaRPr lang="fr-CA" dirty="0"/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4227399169"/>
              </p:ext>
            </p:extLst>
          </p:nvPr>
        </p:nvGraphicFramePr>
        <p:xfrm>
          <a:off x="352426" y="1463040"/>
          <a:ext cx="768096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1530023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5DB8FDB-CD1D-4B41-A7D6-E12328DAA8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25DB8FDB-CD1D-4B41-A7D6-E12328DAA8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25DB8FDB-CD1D-4B41-A7D6-E12328DAA8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dgm id="{25DB8FDB-CD1D-4B41-A7D6-E12328DAA8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12C82E-1EA3-409A-9B51-5CF62A81E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4412C82E-1EA3-409A-9B51-5CF62A81E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4412C82E-1EA3-409A-9B51-5CF62A81E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4412C82E-1EA3-409A-9B51-5CF62A81EE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A4EAF9-6EFD-4C7C-89CA-A33993EF7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8AA4EAF9-6EFD-4C7C-89CA-A33993EF7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8AA4EAF9-6EFD-4C7C-89CA-A33993EF7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8AA4EAF9-6EFD-4C7C-89CA-A33993EF7B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C775C2-9EE9-4BA5-B28F-FB9EF1FA93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82C775C2-9EE9-4BA5-B28F-FB9EF1FA93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82C775C2-9EE9-4BA5-B28F-FB9EF1FA93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82C775C2-9EE9-4BA5-B28F-FB9EF1FA93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6615F4-8413-45E5-8A64-AE8C85DEA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dgm id="{396615F4-8413-45E5-8A64-AE8C85DEA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396615F4-8413-45E5-8A64-AE8C85DEA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396615F4-8413-45E5-8A64-AE8C85DEA9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532B2B-73F0-4F1D-9E62-6591826C8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48532B2B-73F0-4F1D-9E62-6591826C8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48532B2B-73F0-4F1D-9E62-6591826C8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48532B2B-73F0-4F1D-9E62-6591826C88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FBAD26-478B-41A4-903A-C080F8545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21FBAD26-478B-41A4-903A-C080F8545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21FBAD26-478B-41A4-903A-C080F8545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21FBAD26-478B-41A4-903A-C080F8545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Documents and Settings\Owner\Local Settings\Temporary Internet Files\Content.IE5\YN2ZQPI7\MPj0407246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45" y="621706"/>
            <a:ext cx="5732541" cy="3820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7" descr="C:\Documents and Settings\Owner\Local Settings\Temporary Internet Files\Content.IE5\KLQB2JOH\MPj0410158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24" y="1603789"/>
            <a:ext cx="2738475" cy="41359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 descr="C:\Documents and Settings\Owner\Local Settings\Temporary Internet Files\Content.IE5\87EVEXY9\MPj0400062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7707" y="3644383"/>
            <a:ext cx="3902075" cy="2600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C:\Documents and Settings\Owner\Local Settings\Temporary Internet Files\Content.IE5\MFERILAR\MPj04000630000[1].jpg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6361165" y="2374330"/>
            <a:ext cx="2081213" cy="3121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47674" y="5916091"/>
            <a:ext cx="204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noProof="1" smtClean="0"/>
              <a:t>The Hippies</a:t>
            </a:r>
            <a:endParaRPr lang="fr-CA" noProof="1"/>
          </a:p>
        </p:txBody>
      </p:sp>
      <p:sp>
        <p:nvSpPr>
          <p:cNvPr id="7" name="TextBox 6"/>
          <p:cNvSpPr txBox="1"/>
          <p:nvPr/>
        </p:nvSpPr>
        <p:spPr>
          <a:xfrm>
            <a:off x="511182" y="1311251"/>
            <a:ext cx="1103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noProof="1" smtClean="0"/>
              <a:t>Jenna</a:t>
            </a:r>
            <a:endParaRPr lang="fr-CA" noProof="1"/>
          </a:p>
        </p:txBody>
      </p:sp>
      <p:sp>
        <p:nvSpPr>
          <p:cNvPr id="8" name="TextBox 7"/>
          <p:cNvSpPr txBox="1"/>
          <p:nvPr/>
        </p:nvSpPr>
        <p:spPr>
          <a:xfrm>
            <a:off x="7675605" y="548680"/>
            <a:ext cx="1350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noProof="1" smtClean="0"/>
              <a:t>Live Band</a:t>
            </a:r>
            <a:endParaRPr lang="fr-CA" noProof="1"/>
          </a:p>
        </p:txBody>
      </p:sp>
      <p:sp>
        <p:nvSpPr>
          <p:cNvPr id="9" name="TextBox 8"/>
          <p:cNvSpPr txBox="1"/>
          <p:nvPr/>
        </p:nvSpPr>
        <p:spPr>
          <a:xfrm>
            <a:off x="8405865" y="5218142"/>
            <a:ext cx="620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noProof="1" smtClean="0"/>
              <a:t>Ice</a:t>
            </a:r>
            <a:endParaRPr lang="fr-CA" noProof="1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>
          <a:xfrm>
            <a:off x="1809749" y="6349702"/>
            <a:ext cx="4086225" cy="247650"/>
          </a:xfrm>
        </p:spPr>
        <p:txBody>
          <a:bodyPr/>
          <a:lstStyle/>
          <a:p>
            <a:r>
              <a:rPr lang="fr-CA" dirty="0" smtClean="0"/>
              <a:t>Votre nom</a:t>
            </a:r>
            <a:endParaRPr lang="fr-CA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1"/>
          </p:nvPr>
        </p:nvSpPr>
        <p:spPr>
          <a:xfrm>
            <a:off x="7886700" y="6349702"/>
            <a:ext cx="876300" cy="247650"/>
          </a:xfrm>
        </p:spPr>
        <p:txBody>
          <a:bodyPr/>
          <a:lstStyle/>
          <a:p>
            <a:fld id="{21B15952-6488-48FA-A921-4905ABCB940C}" type="slidenum">
              <a:rPr lang="fr-CA" smtClean="0"/>
              <a:t>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8261817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Notre plan</a:t>
            </a:r>
            <a:endParaRPr lang="fr-CA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2686040"/>
          </a:xfrm>
        </p:spPr>
        <p:txBody>
          <a:bodyPr/>
          <a:lstStyle/>
          <a:p>
            <a:r>
              <a:rPr lang="fr-CA" dirty="0"/>
              <a:t>Inonder le marché Internet</a:t>
            </a:r>
          </a:p>
          <a:p>
            <a:r>
              <a:rPr lang="fr-CA" dirty="0"/>
              <a:t>Ouvrir des canaux de distribution internationale</a:t>
            </a:r>
          </a:p>
          <a:p>
            <a:r>
              <a:rPr lang="fr-CA" dirty="0"/>
              <a:t>Compiler des collections de CD et de MP3</a:t>
            </a:r>
          </a:p>
          <a:p>
            <a:r>
              <a:rPr lang="fr-CA" dirty="0"/>
              <a:t>Signer avec 3 artistes supplémentaires</a:t>
            </a:r>
          </a:p>
          <a:p>
            <a:pPr lvl="1"/>
            <a:r>
              <a:rPr lang="fr-CA" dirty="0" smtClean="0"/>
              <a:t>Pourparlers déjà en cours </a:t>
            </a:r>
            <a:r>
              <a:rPr lang="fr-CA" dirty="0"/>
              <a:t>avec 2 artistes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539552" y="4761148"/>
            <a:ext cx="1296144" cy="648072"/>
          </a:xfrm>
          <a:prstGeom prst="roundRect">
            <a:avLst/>
          </a:prstGeom>
        </p:spPr>
        <p:style>
          <a:lnRef idx="1">
            <a:schemeClr val="accent3"/>
          </a:lnRef>
          <a:fillRef idx="1003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dirty="0" smtClean="0"/>
              <a:t>Internet</a:t>
            </a:r>
            <a:endParaRPr lang="fr-CA" dirty="0"/>
          </a:p>
        </p:txBody>
      </p:sp>
      <p:sp>
        <p:nvSpPr>
          <p:cNvPr id="5" name="Rectangle à coins arrondis 4"/>
          <p:cNvSpPr/>
          <p:nvPr/>
        </p:nvSpPr>
        <p:spPr>
          <a:xfrm>
            <a:off x="2625180" y="4761148"/>
            <a:ext cx="1447973" cy="648072"/>
          </a:xfrm>
          <a:prstGeom prst="roundRect">
            <a:avLst/>
          </a:prstGeom>
        </p:spPr>
        <p:style>
          <a:lnRef idx="1">
            <a:schemeClr val="accent3"/>
          </a:lnRef>
          <a:fillRef idx="1003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dirty="0">
                <a:solidFill>
                  <a:schemeClr val="dk1"/>
                </a:solidFill>
              </a:rPr>
              <a:t>Distribution</a:t>
            </a:r>
          </a:p>
        </p:txBody>
      </p:sp>
      <p:sp>
        <p:nvSpPr>
          <p:cNvPr id="6" name="Rectangle à coins arrondis 5"/>
          <p:cNvSpPr/>
          <p:nvPr/>
        </p:nvSpPr>
        <p:spPr>
          <a:xfrm>
            <a:off x="4862637" y="4761148"/>
            <a:ext cx="1512168" cy="648072"/>
          </a:xfrm>
          <a:prstGeom prst="roundRect">
            <a:avLst/>
          </a:prstGeom>
        </p:spPr>
        <p:style>
          <a:lnRef idx="1">
            <a:schemeClr val="accent3"/>
          </a:lnRef>
          <a:fillRef idx="1003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dirty="0">
                <a:solidFill>
                  <a:schemeClr val="dk1"/>
                </a:solidFill>
              </a:rPr>
              <a:t>Compilations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7164288" y="4761148"/>
            <a:ext cx="1296144" cy="648072"/>
          </a:xfrm>
          <a:prstGeom prst="roundRect">
            <a:avLst/>
          </a:prstGeom>
        </p:spPr>
        <p:style>
          <a:lnRef idx="1">
            <a:schemeClr val="accent3"/>
          </a:lnRef>
          <a:fillRef idx="1003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dirty="0">
                <a:solidFill>
                  <a:schemeClr val="dk1"/>
                </a:solidFill>
              </a:rPr>
              <a:t>Nouveaux artistes</a:t>
            </a:r>
          </a:p>
        </p:txBody>
      </p:sp>
      <p:cxnSp>
        <p:nvCxnSpPr>
          <p:cNvPr id="9" name="Connecteur droit avec flèche 8"/>
          <p:cNvCxnSpPr>
            <a:stCxn id="4" idx="3"/>
            <a:endCxn id="5" idx="1"/>
          </p:cNvCxnSpPr>
          <p:nvPr/>
        </p:nvCxnSpPr>
        <p:spPr>
          <a:xfrm>
            <a:off x="1835696" y="5085184"/>
            <a:ext cx="78948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>
            <a:stCxn id="5" idx="3"/>
            <a:endCxn id="6" idx="1"/>
          </p:cNvCxnSpPr>
          <p:nvPr/>
        </p:nvCxnSpPr>
        <p:spPr>
          <a:xfrm>
            <a:off x="4073153" y="5085184"/>
            <a:ext cx="78948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>
            <a:stCxn id="6" idx="3"/>
            <a:endCxn id="7" idx="1"/>
          </p:cNvCxnSpPr>
          <p:nvPr/>
        </p:nvCxnSpPr>
        <p:spPr>
          <a:xfrm>
            <a:off x="6374805" y="5085184"/>
            <a:ext cx="78948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1652736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Disques</a:t>
            </a:r>
            <a:br>
              <a:rPr lang="fr-CA" dirty="0" smtClean="0"/>
            </a:br>
            <a:r>
              <a:rPr lang="fr-CA" dirty="0" err="1" smtClean="0"/>
              <a:t>gateWAY</a:t>
            </a:r>
            <a:endParaRPr lang="fr-CA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i="1" dirty="0" smtClean="0"/>
              <a:t>La vague du siècle</a:t>
            </a:r>
          </a:p>
          <a:p>
            <a:endParaRPr lang="fr-CA" sz="2400" dirty="0"/>
          </a:p>
          <a:p>
            <a:endParaRPr lang="fr-CA" sz="4400" dirty="0" smtClean="0"/>
          </a:p>
          <a:p>
            <a:r>
              <a:rPr lang="fr-CA" sz="4400" dirty="0" smtClean="0"/>
              <a:t>Disques </a:t>
            </a:r>
            <a:r>
              <a:rPr lang="fr-CA" sz="4400" dirty="0" err="1" smtClean="0"/>
              <a:t>gateWAY</a:t>
            </a:r>
            <a:endParaRPr lang="fr-CA" sz="4400" dirty="0" smtClean="0"/>
          </a:p>
          <a:p>
            <a:r>
              <a:rPr lang="fr-CA" sz="2400" dirty="0"/>
              <a:t>1470 Ste-Catherine est, Bureau 1420</a:t>
            </a:r>
          </a:p>
          <a:p>
            <a:r>
              <a:rPr lang="fr-CA" sz="2400" dirty="0"/>
              <a:t>Montréal (Québec) H4X </a:t>
            </a:r>
            <a:r>
              <a:rPr lang="fr-CA" sz="2400" dirty="0" smtClean="0"/>
              <a:t>1Y0</a:t>
            </a:r>
          </a:p>
          <a:p>
            <a:endParaRPr lang="fr-CA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437364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E-3</Template>
  <TotalTime>191</TotalTime>
  <Words>157</Words>
  <Application>Microsoft Office PowerPoint</Application>
  <PresentationFormat>Affichage à l'écran 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Mylar</vt:lpstr>
      <vt:lpstr>Disques GateWAY</vt:lpstr>
      <vt:lpstr>Les débuts de gateWAY</vt:lpstr>
      <vt:lpstr>Aujourd’hui</vt:lpstr>
      <vt:lpstr>Nos groupes</vt:lpstr>
      <vt:lpstr>Présentation PowerPoint</vt:lpstr>
      <vt:lpstr>Notre plan</vt:lpstr>
      <vt:lpstr>Disques gateWAY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Disques GateWAY</dc:title>
  <dc:creator>Michèle Simond</dc:creator>
  <cp:lastModifiedBy>Michèle Simond</cp:lastModifiedBy>
  <cp:revision>19</cp:revision>
  <dcterms:created xsi:type="dcterms:W3CDTF">2011-03-30T19:47:49Z</dcterms:created>
  <dcterms:modified xsi:type="dcterms:W3CDTF">2011-03-31T13:23:10Z</dcterms:modified>
</cp:coreProperties>
</file>